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9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4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5A9DBF8-6126-4107-B31B-AA7745CBDD0E}">
          <p14:sldIdLst>
            <p14:sldId id="256"/>
            <p14:sldId id="269"/>
            <p14:sldId id="270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4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83BD3-A97D-4554-871B-20005ACA92E4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AA3CA-308F-4E5B-B6AE-32A3A28104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2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CAA3CA-308F-4E5B-B6AE-32A3A28104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52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596AA3-9A13-4EE7-9D8D-43FFD8AF6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F4FADF-198E-4CA0-8E97-4C8104C72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3E6E4-AB6A-4D95-A105-402D1545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CFB50F-61E4-41DC-8B8A-523EADCC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56359-212C-4930-BED0-059812C4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46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D5C06-2091-4749-BEE8-106854AA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0B1A27-5C9A-4963-97D9-C0DD8CDF0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7F29C9-BC7E-4C67-B76D-FE139EC1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FD6BFE-470B-4134-B949-9E84BB09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E5B17-89D7-4BAD-ADFA-2C2C7E33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95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D4B81B-9EC4-456E-846F-7D8156552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4C8D37-44CE-470D-8B9F-4D191EC35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FD8F5-1F95-4626-AFC0-9668C053F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6181FE-4E2B-42E2-B427-0491B32D5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E0EEE4-72FE-40B1-9A18-7348965E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02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6F4C6-57A3-47E6-83F8-4526CB2E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21909-491B-4E17-A63A-B68755D80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3345B-97E3-4594-A415-DB80B0CE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FAA8E8-AD98-40B8-A523-315B2D02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A89933-BB1B-4B4A-A9E4-7ED2D1B3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51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DFF0B-EADF-4E9D-B2F1-4412162F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968234-2EE7-4F93-8D72-A16939A4A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D3C405-BAFB-48A9-8915-48BC63B62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CAA94C-A299-4C67-A0B7-D2302B84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D0EF58-D885-4C01-9707-CEFACCB1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69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634EA-98D2-400C-B0C6-4D1D5EF4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862A0-1AF8-4DB0-9801-4511CDE8E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C24288-BCAB-4085-B016-A5851904F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223EA-5D5C-4A1B-93A2-E1B06868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3BBF75-51C5-47B0-9468-8F6E67EE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C657DD-4ECF-4BA9-A4DA-1C887E19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1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36B39-2DEE-4A12-9FBA-FF5E2CFF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74E57-670D-4961-89B7-6A678E7FA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D82B75-A709-4789-8B50-900A8C781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D7FFFA-6306-4EFE-B5A4-290FBF622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3C9F12-E428-472A-AC09-C912D05B5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6F2E55-2D8A-41F8-ADBF-3194F0F5C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458D5DE-EFD5-4534-B7B7-CBF7B7F4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1FD0DF-82DC-4728-815B-C7D13C24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496F9-06D1-4B6A-9557-D5B72B9F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9F54EE-C78A-4365-95A4-772D88AD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CB7D8A-9809-490A-8590-C913454B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15C2FF-F0DB-414D-A435-7A3F0440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914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DFA203-CB9C-465A-BDFA-1C27F1C6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FF7567-A2E4-4820-BAF9-30DC30912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26FB1B-EB48-4D84-9DEE-35BE953FF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094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3D318-0FC6-46CE-9543-FA405AC0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F6CC76-7FD9-4A59-8BE1-320CE22A8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6DA4F9-1F9E-49F2-A9B2-35C2EC53A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81AB62-87D0-42AC-942C-951730A0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AECF1C-82C0-4696-A0B6-AB784C8E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93A2F0-8271-4B30-9E5B-CFE7734E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48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7C02AD-B8AF-4488-9117-094C3A5D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116217-0CED-4F0B-857A-4B0DC3414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55657C-E264-4121-A5DA-C49E11D41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E73E5B-5901-49C0-BF8D-8CE8FEAA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C409A4-EA53-42EB-A95A-72DBDD68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7411EF-4F65-4D26-8AF9-E9E2E12A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18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27F30A0-E46B-41EB-968B-2E182AA6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D61146-ABAE-4F17-9039-D972E5079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BB7611-AFAD-4D10-A2D1-D7E7BA39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450D1-4BF4-4EA2-B427-B2F8E4357843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0DDF18-6C8D-439C-96D5-5A35EB3F3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F001CD-DC6E-49B4-BE3F-F0BB14043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A8BEB-1C37-48EC-B114-E35210736C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7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AB96D-BD30-406E-8808-425BEBAB7F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C86106-723D-4287-8736-5EE4FE2C5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3FB6DC-91B0-41DE-A2A0-1FBC961F8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9" y="24238"/>
            <a:ext cx="12104762" cy="68095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D755D5-6846-4935-8DA4-B07AD80A9358}"/>
              </a:ext>
            </a:extLst>
          </p:cNvPr>
          <p:cNvSpPr txBox="1"/>
          <p:nvPr/>
        </p:nvSpPr>
        <p:spPr>
          <a:xfrm>
            <a:off x="390617" y="5894773"/>
            <a:ext cx="37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汇报人：陈宇晖 </a:t>
            </a:r>
            <a:r>
              <a:rPr lang="en-US" altLang="zh-CN" sz="2400" b="1" dirty="0">
                <a:solidFill>
                  <a:schemeClr val="bg1"/>
                </a:solidFill>
              </a:rPr>
              <a:t>21851423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67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2B5C5-D233-4ECE-9F58-52C13AA9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DA9A6-4372-4FB9-9B52-5BE8F50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2FE45A-6029-49CD-9C87-7A4FD790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4"/>
            <a:ext cx="12192000" cy="682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2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2B5C5-D233-4ECE-9F58-52C13AA9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DA9A6-4372-4FB9-9B52-5BE8F50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0452DC-54EB-40C6-91CB-34BED334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3"/>
            <a:ext cx="12192000" cy="68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2B5C5-D233-4ECE-9F58-52C13AA9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DA9A6-4372-4FB9-9B52-5BE8F50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571AA5-771A-42FA-9AEA-C081E6BC9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5"/>
            <a:ext cx="12192000" cy="683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54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2B5C5-D233-4ECE-9F58-52C13AA9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DA9A6-4372-4FB9-9B52-5BE8F50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5014E7-174E-4E91-B134-68F8AE1DE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7"/>
            <a:ext cx="12192000" cy="6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91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2B5C5-D233-4ECE-9F58-52C13AA9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DA9A6-4372-4FB9-9B52-5BE8F50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127001-CE37-4C82-8F2A-97759185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3"/>
            <a:ext cx="12192000" cy="68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2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2B5C5-D233-4ECE-9F58-52C13AA9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DA9A6-4372-4FB9-9B52-5BE8F50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A16726-8D8F-4039-B503-26227A71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"/>
            <a:ext cx="12192000" cy="68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6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493E7-4960-4EFA-BFBD-2B07E30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7EA4D-3701-45C9-A72F-59014CAA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D9BC34-9499-4A37-A2C5-33D04924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47"/>
            <a:ext cx="12192000" cy="68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493E7-4960-4EFA-BFBD-2B07E30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7EA4D-3701-45C9-A72F-59014CAA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4CFCC1-3EC2-421E-B552-31FFDBC3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4"/>
            <a:ext cx="12192000" cy="68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9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493E7-4960-4EFA-BFBD-2B07E30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7EA4D-3701-45C9-A72F-59014CAA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7DC997-69C1-44FE-A1B0-DFF467CFF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45"/>
            <a:ext cx="12192000" cy="67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81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493E7-4960-4EFA-BFBD-2B07E30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7EA4D-3701-45C9-A72F-59014CAA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AF830D-06BD-4564-A967-9B5D3B1DF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7"/>
            <a:ext cx="12192000" cy="68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3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33B16E1-40A9-4661-A11B-57159E8EE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96"/>
            <a:ext cx="12192000" cy="66616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D66AFD-D53D-4C0F-AD42-44FB8F712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105" y="1308923"/>
            <a:ext cx="2842765" cy="6757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42AE61-4FC8-4016-8CDF-F26ABA86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005" y="2367925"/>
            <a:ext cx="2842765" cy="5817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E179CF-BE36-467B-BF28-6D46D3A7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735" y="3349627"/>
            <a:ext cx="3035306" cy="5178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170B7F-3E4A-4A3E-8F40-AB118BB48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126" y="4336451"/>
            <a:ext cx="2322321" cy="457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B5A11E-04CE-4685-9875-F570C893E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7477" y="5177316"/>
            <a:ext cx="2952564" cy="50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1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493E7-4960-4EFA-BFBD-2B07E30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7EA4D-3701-45C9-A72F-59014CAA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C83A43-EC41-439B-86B7-22817BC3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27"/>
            <a:ext cx="12192000" cy="67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94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493E7-4960-4EFA-BFBD-2B07E30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7EA4D-3701-45C9-A72F-59014CAA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473B37-6395-4A8E-8EAD-7534F08C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3"/>
            <a:ext cx="12192000" cy="68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11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493E7-4960-4EFA-BFBD-2B07E30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7EA4D-3701-45C9-A72F-59014CAA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110535-1BBF-4A98-8A64-88F0C3441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84"/>
            <a:ext cx="12192000" cy="681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4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493E7-4960-4EFA-BFBD-2B07E30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7EA4D-3701-45C9-A72F-59014CAA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1F03A0-3138-4F9A-B940-F283479E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1"/>
            <a:ext cx="12192000" cy="68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83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493E7-4960-4EFA-BFBD-2B07E30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7EA4D-3701-45C9-A72F-59014CAA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266486-D22B-4E86-A883-BAE78E9AF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98"/>
            <a:ext cx="12192000" cy="681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493E7-4960-4EFA-BFBD-2B07E30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7EA4D-3701-45C9-A72F-59014CAA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A5BFD4-37CF-44C6-9022-8A94DE82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0"/>
            <a:ext cx="12192000" cy="680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2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493E7-4960-4EFA-BFBD-2B07E30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7EA4D-3701-45C9-A72F-59014CAAF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D249C8-CCA0-4A34-99BA-7692C5AE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31"/>
            <a:ext cx="12192000" cy="68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87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19A2E-6FFC-4A65-B61C-43202FD6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C73C8-18E2-494A-991E-3465CAC2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87B50F-DA50-49AD-B205-B48061EC0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8"/>
            <a:ext cx="12192000" cy="68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34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19A2E-6FFC-4A65-B61C-43202FD6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C73C8-18E2-494A-991E-3465CAC2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E30C60-03E4-4BFA-8BE4-1813E3F0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4"/>
            <a:ext cx="12192000" cy="68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39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19A2E-6FFC-4A65-B61C-43202FD6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C73C8-18E2-494A-991E-3465CAC2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C2C766-0B87-4F49-BBAF-18A75FFA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4"/>
            <a:ext cx="12192000" cy="68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6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ACFCC-994B-4736-9A7C-579DFE85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16125-72C4-414F-91F3-EA38D210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E7BF45-1618-4E91-9D83-0DA5DA520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98"/>
            <a:ext cx="12192000" cy="681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0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19A2E-6FFC-4A65-B61C-43202FD6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C73C8-18E2-494A-991E-3465CAC2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31912D-DACB-4394-85FE-0974E0C7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84"/>
            <a:ext cx="12192000" cy="681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19A2E-6FFC-4A65-B61C-43202FD6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C73C8-18E2-494A-991E-3465CAC2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8D5444-0EA9-44AF-90D4-0E698FE4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2"/>
            <a:ext cx="12192000" cy="682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30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19A2E-6FFC-4A65-B61C-43202FD6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C73C8-18E2-494A-991E-3465CAC2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26B7D4-51C9-4E43-841A-008DA9B7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0"/>
            <a:ext cx="12192000" cy="67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88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19A2E-6FFC-4A65-B61C-43202FD6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C73C8-18E2-494A-991E-3465CAC2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A8B8E-5D0F-4081-A940-BF985514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9"/>
            <a:ext cx="12192000" cy="68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42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919A2E-6FFC-4A65-B61C-43202FD6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C73C8-18E2-494A-991E-3465CAC2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C67CCB-2507-4E88-8685-5EE692741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7"/>
            <a:ext cx="12192000" cy="68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11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AB2EF4B-5140-4332-AFC5-7E86111EF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29"/>
            <a:ext cx="12192000" cy="679554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CC880F-FAF0-4320-AAE7-E1BE51CA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F4201E-571B-4ED8-AEC8-9A3F797B3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FDE31C-7BA5-4445-933D-BDA1323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614" y="31229"/>
            <a:ext cx="8226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0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CACCB-C426-4AE4-B8ED-13B40F84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9DB590-A2D8-4ED8-B0C7-02D67173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5F4EF1-7722-4D5E-AC49-5FCD65DD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29"/>
            <a:ext cx="12192000" cy="67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8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59DECE-6646-4F60-ADFF-77A39560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8DC90-183F-4104-8B9E-9279D278C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62014D-DC56-4DC0-BCB3-6871F5C36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5"/>
            <a:ext cx="12192000" cy="68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71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CACCB-C426-4AE4-B8ED-13B40F84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9DB590-A2D8-4ED8-B0C7-02D67173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5F4EF1-7722-4D5E-AC49-5FCD65DD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29"/>
            <a:ext cx="12192000" cy="67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20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08D597-25FF-4E0E-982F-95AEAE7C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99F51E-E187-479B-B8CB-C4DFF3D3D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0116BD-EC6F-4DC3-B7A9-B4944F8F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2"/>
            <a:ext cx="12192000" cy="68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7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4003B-74B5-4396-BAAC-8E437634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8E0F1-6F40-4A4C-AFF3-4D5A88361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BDBA33-B87A-4250-A201-21141957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23"/>
            <a:ext cx="12192000" cy="66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6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952205-5C8C-4EEE-AC57-469C4DC8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69EC7-0AB1-453E-BFAF-23AA10C42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8E1BA5-B79B-49A1-AC5B-1CD8C089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68"/>
            <a:ext cx="12192000" cy="67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14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2B5C5-D233-4ECE-9F58-52C13AA9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DA9A6-4372-4FB9-9B52-5BE8F50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C60742-4BD9-443B-A5A9-3BF8E349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7"/>
            <a:ext cx="12192000" cy="685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5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2B5C5-D233-4ECE-9F58-52C13AA9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DA9A6-4372-4FB9-9B52-5BE8F50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E1E27-7D42-4E22-B91B-9EF939DFF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0"/>
            <a:ext cx="12192000" cy="67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92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2B5C5-D233-4ECE-9F58-52C13AA9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DA9A6-4372-4FB9-9B52-5BE8F50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11FECA-95AE-40B5-A843-BF7BC53A1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5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82B5C5-D233-4ECE-9F58-52C13AA9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DA9A6-4372-4FB9-9B52-5BE8F508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686CE4-DD8A-4DB2-B4D0-F114BB39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4"/>
            <a:ext cx="12192000" cy="68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8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</Words>
  <Application>Microsoft Office PowerPoint</Application>
  <PresentationFormat>宽屏</PresentationFormat>
  <Paragraphs>2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yh chen</dc:creator>
  <cp:lastModifiedBy>yh chen</cp:lastModifiedBy>
  <cp:revision>8</cp:revision>
  <dcterms:created xsi:type="dcterms:W3CDTF">2018-12-25T15:43:06Z</dcterms:created>
  <dcterms:modified xsi:type="dcterms:W3CDTF">2018-12-25T16:08:40Z</dcterms:modified>
</cp:coreProperties>
</file>